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71" r:id="rId10"/>
    <p:sldId id="274" r:id="rId11"/>
    <p:sldId id="270" r:id="rId12"/>
    <p:sldId id="272" r:id="rId13"/>
    <p:sldId id="279" r:id="rId14"/>
    <p:sldId id="280" r:id="rId15"/>
    <p:sldId id="269" r:id="rId16"/>
    <p:sldId id="273" r:id="rId17"/>
    <p:sldId id="264" r:id="rId18"/>
    <p:sldId id="267" r:id="rId19"/>
    <p:sldId id="268" r:id="rId20"/>
    <p:sldId id="278" r:id="rId21"/>
    <p:sldId id="283" r:id="rId22"/>
    <p:sldId id="281" r:id="rId23"/>
    <p:sldId id="282" r:id="rId24"/>
    <p:sldId id="277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654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2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7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1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74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9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3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0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ooseframework.org/workshop/#/1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daholab/moose.gi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rdfmg.ne.ncsu.edu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AE78-F8EE-CD48-ACF6-7E344370E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MOOSE– Massively Object-Oriented Simulation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2721-5AB9-EB45-921B-42D8DAAB4E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multiphysics</a:t>
            </a:r>
            <a:r>
              <a:rPr lang="en-US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145564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606-393B-3D45-A6C9-2C37240A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7FC2-C0C2-6149-B913-6701692F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ED1CA9-9433-CA49-AB87-5F27A00F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1835150"/>
            <a:ext cx="9207500" cy="135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CD3AB-5529-ED44-986F-7AB129B1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497" y="3235591"/>
            <a:ext cx="8063006" cy="3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11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FEF2-1EC8-8E45-8ACE-CBC7EA14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334B-CC7D-E442-953A-0463F9B1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9EA79-A233-ED48-B873-BB39F3F55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3956051"/>
            <a:ext cx="92075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09492-341F-C145-9769-0F2F2A752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2238376"/>
            <a:ext cx="9499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3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908-1005-F14F-AE3C-8CD3EE01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C9231-6A9A-DA45-97B5-4E4FA462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030CC-3808-8244-A730-920589FAFA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741" y="1854915"/>
            <a:ext cx="7951694" cy="1422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D79AD-3A25-924A-B50F-F798E9CDAD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176" y="3251015"/>
            <a:ext cx="6902824" cy="358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9D2E-E038-F04F-9C8A-D9D8438D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GenericConstantMaterials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A6A7A-D431-124E-A5A2-9978A641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D9A3F-CA3D-C147-AB45-39C37D3B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3229118"/>
            <a:ext cx="9368118" cy="17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3065-04F2-0D43-B49E-1414BA1C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5469-5FED-0541-8A92-ABF2BCAD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E964B-7B32-AB40-9B8C-24B9DF509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3323665"/>
            <a:ext cx="81534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CEA2F-8DEE-A044-BB10-BDD537C5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575175"/>
            <a:ext cx="83947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DD0F0-C72B-5A4D-8188-47440CB1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957855"/>
            <a:ext cx="2438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6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E8A5-16C6-0F46-BBDB-CF70DDF2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Solve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34F9C-0551-4A4C-94BE-18431BEF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F12E9-E3F4-D645-8A17-DBED0DF40B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79516"/>
            <a:ext cx="12192000" cy="43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1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D2D8-8048-CF48-890C-ED8BF4EF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887F5-B25A-9A4F-83B8-DDAF61F7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99223-D2F2-F740-B22B-33491B059C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434" y="1968501"/>
            <a:ext cx="8148918" cy="262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2E837-4836-804F-BA6E-8AAD382BB5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975" y="4751164"/>
            <a:ext cx="7915835" cy="16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6B91-2CAC-BD4F-B478-23CD95AE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8071B-485C-5F4C-9B08-B7F96CAB2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to visualize</a:t>
            </a:r>
          </a:p>
          <a:p>
            <a:pPr lvl="1"/>
            <a:r>
              <a:rPr lang="en-US" dirty="0"/>
              <a:t>Peacock: MOOSE GUI</a:t>
            </a:r>
          </a:p>
          <a:p>
            <a:pPr lvl="1"/>
            <a:r>
              <a:rPr lang="en-US" dirty="0" err="1"/>
              <a:t>Paraview</a:t>
            </a:r>
            <a:r>
              <a:rPr lang="en-US" dirty="0"/>
              <a:t>: External software program that can read exodus files</a:t>
            </a:r>
          </a:p>
          <a:p>
            <a:r>
              <a:rPr lang="en-US" dirty="0"/>
              <a:t>I recommend downloading </a:t>
            </a:r>
            <a:r>
              <a:rPr lang="en-US" dirty="0" err="1"/>
              <a:t>paraview</a:t>
            </a:r>
            <a:endParaRPr lang="en-US" dirty="0"/>
          </a:p>
          <a:p>
            <a:pPr lvl="1"/>
            <a:r>
              <a:rPr lang="en-US" dirty="0"/>
              <a:t>It is free and open source</a:t>
            </a:r>
          </a:p>
          <a:p>
            <a:pPr lvl="1"/>
            <a:r>
              <a:rPr lang="en-US" dirty="0"/>
              <a:t>Very flexible</a:t>
            </a:r>
          </a:p>
          <a:p>
            <a:pPr lvl="1"/>
            <a:r>
              <a:rPr lang="en-US" dirty="0"/>
              <a:t>Less buggy than peacock</a:t>
            </a:r>
          </a:p>
          <a:p>
            <a:r>
              <a:rPr lang="en-US" dirty="0"/>
              <a:t>But, if you try peacock, and it works for you, great!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D0B9-6603-0248-AFFF-CD17F991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1021-C2DC-E848-AC1E-0FD09451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8934"/>
            <a:ext cx="10972800" cy="1068387"/>
          </a:xfrm>
        </p:spPr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C1AEC-4D55-5E4D-A819-C72B72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E7B00-2629-FF4E-B911-C89662282B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423" y="1718744"/>
            <a:ext cx="7482698" cy="5077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9E217-C36B-854E-8D97-A08D1558BC3D}"/>
              </a:ext>
            </a:extLst>
          </p:cNvPr>
          <p:cNvSpPr txBox="1"/>
          <p:nvPr/>
        </p:nvSpPr>
        <p:spPr>
          <a:xfrm>
            <a:off x="914400" y="1349412"/>
            <a:ext cx="114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7FEFD-A42E-D54F-9115-34E060D47EFB}"/>
              </a:ext>
            </a:extLst>
          </p:cNvPr>
          <p:cNvSpPr txBox="1"/>
          <p:nvPr/>
        </p:nvSpPr>
        <p:spPr>
          <a:xfrm>
            <a:off x="726141" y="4197729"/>
            <a:ext cx="11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Properties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F99E8-4D33-C744-8237-C5E3B80F6397}"/>
              </a:ext>
            </a:extLst>
          </p:cNvPr>
          <p:cNvSpPr txBox="1"/>
          <p:nvPr/>
        </p:nvSpPr>
        <p:spPr>
          <a:xfrm>
            <a:off x="6490447" y="1342655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forward in time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DA810E-8F4A-EB43-8AE5-7F4BAB7347C5}"/>
              </a:ext>
            </a:extLst>
          </p:cNvPr>
          <p:cNvCxnSpPr/>
          <p:nvPr/>
        </p:nvCxnSpPr>
        <p:spPr>
          <a:xfrm>
            <a:off x="1963271" y="1643931"/>
            <a:ext cx="403411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72FC3-7ACE-F34F-8F53-63436FEA0950}"/>
              </a:ext>
            </a:extLst>
          </p:cNvPr>
          <p:cNvCxnSpPr>
            <a:cxnSpLocks/>
          </p:cNvCxnSpPr>
          <p:nvPr/>
        </p:nvCxnSpPr>
        <p:spPr>
          <a:xfrm flipH="1">
            <a:off x="6181166" y="1643931"/>
            <a:ext cx="412375" cy="37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F02510-94BD-F542-AB97-974C318E24B1}"/>
              </a:ext>
            </a:extLst>
          </p:cNvPr>
          <p:cNvCxnSpPr>
            <a:cxnSpLocks/>
          </p:cNvCxnSpPr>
          <p:nvPr/>
        </p:nvCxnSpPr>
        <p:spPr>
          <a:xfrm flipV="1">
            <a:off x="1833282" y="4143910"/>
            <a:ext cx="1053353" cy="1904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234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FC22-46A7-8342-89D6-06372041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C++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AE1BE-5002-5547-B724-ADABF39D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not cover here, if you feel like you need some background, go to below site, where they have some basics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https://mooseframework.org/workshop/#/10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AE4E-25F9-9149-9EB0-FFB8F042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7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272-2B5E-794F-A4DC-CFEC5D91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Physics Modules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62B4C-B5AA-EB43-9365-D02A3D9FD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69859" cy="396567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Chemical Reactions</a:t>
            </a:r>
            <a:br>
              <a:rPr lang="en-US" dirty="0"/>
            </a:br>
            <a:r>
              <a:rPr lang="en-US" dirty="0"/>
              <a:t>Contact</a:t>
            </a:r>
            <a:br>
              <a:rPr lang="en-US" dirty="0"/>
            </a:br>
            <a:r>
              <a:rPr lang="en-US" dirty="0"/>
              <a:t>External </a:t>
            </a:r>
            <a:r>
              <a:rPr lang="en-US" dirty="0" err="1"/>
              <a:t>PETSc</a:t>
            </a:r>
            <a:r>
              <a:rPr lang="en-US" dirty="0"/>
              <a:t> Solver</a:t>
            </a:r>
            <a:br>
              <a:rPr lang="en-US" dirty="0"/>
            </a:br>
            <a:r>
              <a:rPr lang="en-US" dirty="0"/>
              <a:t>Fluid Properties</a:t>
            </a:r>
            <a:br>
              <a:rPr lang="en-US" dirty="0"/>
            </a:br>
            <a:r>
              <a:rPr lang="en-US" dirty="0"/>
              <a:t>Function Expansion Tools</a:t>
            </a:r>
            <a:br>
              <a:rPr lang="en-US" dirty="0"/>
            </a:br>
            <a:r>
              <a:rPr lang="en-US" dirty="0"/>
              <a:t>Heat Conduction</a:t>
            </a:r>
            <a:br>
              <a:rPr lang="en-US" dirty="0"/>
            </a:br>
            <a:r>
              <a:rPr lang="en-US" dirty="0"/>
              <a:t>Level Set</a:t>
            </a:r>
            <a:br>
              <a:rPr lang="en-US" dirty="0"/>
            </a:br>
            <a:r>
              <a:rPr lang="en-US" dirty="0" err="1"/>
              <a:t>Navier</a:t>
            </a:r>
            <a:r>
              <a:rPr lang="en-US" dirty="0"/>
              <a:t> Stokes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CA57F3-0226-8C47-9173-1FC3E0812EC5}"/>
              </a:ext>
            </a:extLst>
          </p:cNvPr>
          <p:cNvSpPr/>
          <p:nvPr/>
        </p:nvSpPr>
        <p:spPr>
          <a:xfrm>
            <a:off x="5979459" y="216049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/>
              <a:t>Phase Field</a:t>
            </a:r>
            <a:br>
              <a:rPr lang="en-US" sz="2400" dirty="0"/>
            </a:br>
            <a:r>
              <a:rPr lang="en-US" sz="2400" dirty="0"/>
              <a:t>Porous Flow</a:t>
            </a:r>
            <a:br>
              <a:rPr lang="en-US" sz="2400" dirty="0"/>
            </a:br>
            <a:r>
              <a:rPr lang="en-US" sz="2400" dirty="0" err="1"/>
              <a:t>rDG</a:t>
            </a:r>
            <a:br>
              <a:rPr lang="en-US" sz="2400" dirty="0"/>
            </a:br>
            <a:r>
              <a:rPr lang="en-US" sz="2400" dirty="0"/>
              <a:t>Stochastic Tools</a:t>
            </a:r>
            <a:br>
              <a:rPr lang="en-US" sz="2400" dirty="0"/>
            </a:br>
            <a:r>
              <a:rPr lang="en-US" sz="2400" dirty="0"/>
              <a:t>Tensor (solid) Mechanics</a:t>
            </a:r>
            <a:br>
              <a:rPr lang="en-US" sz="2400" dirty="0"/>
            </a:br>
            <a:r>
              <a:rPr lang="en-US" sz="2400" dirty="0"/>
              <a:t>XFEM</a:t>
            </a:r>
            <a:br>
              <a:rPr lang="en-US" sz="2400" dirty="0"/>
            </a:br>
            <a:r>
              <a:rPr lang="en-US" sz="2400" dirty="0"/>
              <a:t>Shallow Water (work in progress)</a:t>
            </a:r>
            <a:br>
              <a:rPr lang="en-US" sz="2400" dirty="0"/>
            </a:br>
            <a:r>
              <a:rPr lang="en-US" sz="2400" dirty="0"/>
              <a:t>Ray Tracing (work in progress)</a:t>
            </a:r>
          </a:p>
        </p:txBody>
      </p:sp>
    </p:spTree>
    <p:extLst>
      <p:ext uri="{BB962C8B-B14F-4D97-AF65-F5344CB8AC3E}">
        <p14:creationId xmlns:p14="http://schemas.microsoft.com/office/powerpoint/2010/main" val="358173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8E3-4A8C-F440-B94C-618F50DE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Tutorials/Examples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028E-E713-D74B-8FF8-907C42F1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stepped example/tutorial lives in:</a:t>
            </a:r>
          </a:p>
          <a:p>
            <a:pPr lvl="1"/>
            <a:r>
              <a:rPr lang="en-US" dirty="0"/>
              <a:t>moose/tutorials/</a:t>
            </a:r>
            <a:r>
              <a:rPr lang="en-US" dirty="0" err="1"/>
              <a:t>darcy_thermo_mech</a:t>
            </a:r>
            <a:endParaRPr lang="en-US" dirty="0"/>
          </a:p>
          <a:p>
            <a:r>
              <a:rPr lang="en-US" dirty="0"/>
              <a:t>This tutorial has 11 steps where they add complexity to a moose input file/physics problem</a:t>
            </a:r>
          </a:p>
          <a:p>
            <a:r>
              <a:rPr lang="en-US" dirty="0"/>
              <a:t>This is a VERY valuable exercise to work through</a:t>
            </a:r>
          </a:p>
          <a:p>
            <a:r>
              <a:rPr lang="en-US" dirty="0"/>
              <a:t>Tip : ./</a:t>
            </a:r>
            <a:r>
              <a:rPr lang="en-US" dirty="0" err="1"/>
              <a:t>mooseapp</a:t>
            </a:r>
            <a:r>
              <a:rPr lang="en-US" dirty="0"/>
              <a:t>-opt --dump &gt; </a:t>
            </a:r>
            <a:r>
              <a:rPr lang="en-US" dirty="0" err="1"/>
              <a:t>syntax.out</a:t>
            </a:r>
            <a:r>
              <a:rPr lang="en-US" dirty="0"/>
              <a:t> creates a file “</a:t>
            </a:r>
            <a:r>
              <a:rPr lang="en-US" dirty="0" err="1"/>
              <a:t>syntax.out</a:t>
            </a:r>
            <a:r>
              <a:rPr lang="en-US" dirty="0"/>
              <a:t>” with all of the moose syntax and usage</a:t>
            </a:r>
          </a:p>
          <a:p>
            <a:r>
              <a:rPr lang="en-US" dirty="0"/>
              <a:t>Better tip: </a:t>
            </a:r>
            <a:r>
              <a:rPr lang="en-US" dirty="0" err="1"/>
              <a:t>mooseframework.org</a:t>
            </a:r>
            <a:r>
              <a:rPr lang="en-US" dirty="0"/>
              <a:t> is a great resource with everything documented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59DD-6F6C-E54B-9D94-0719D8A5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7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2F5E-F65E-184A-B896-54C296ED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MOOSE on RDFMG cluster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4E026-C2DF-1F42-8F6A-9ACA7F20E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err="1"/>
              <a:t>mkdir</a:t>
            </a:r>
            <a:r>
              <a:rPr lang="en-US" sz="1200" dirty="0"/>
              <a:t> projects</a:t>
            </a:r>
          </a:p>
          <a:p>
            <a:r>
              <a:rPr lang="en-US" sz="1200" dirty="0"/>
              <a:t>cd projects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git clone </a:t>
            </a:r>
            <a:r>
              <a:rPr lang="en-US" sz="1200" u="sng" dirty="0">
                <a:hlinkClick r:id="rId2"/>
              </a:rPr>
              <a:t>https://github.com/idaholab/moose.git</a:t>
            </a:r>
            <a:endParaRPr lang="en-US" sz="1200" dirty="0"/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module load GCC/8.3.0-2.32</a:t>
            </a:r>
          </a:p>
          <a:p>
            <a:r>
              <a:rPr lang="en-US" sz="1200" dirty="0"/>
              <a:t>module load </a:t>
            </a:r>
            <a:r>
              <a:rPr lang="en-US" sz="1200" dirty="0" err="1"/>
              <a:t>OpenMPI</a:t>
            </a:r>
            <a:r>
              <a:rPr lang="en-US" sz="1200" dirty="0"/>
              <a:t>/4.0.1-GCC-8.3.0-2.32</a:t>
            </a:r>
          </a:p>
          <a:p>
            <a:r>
              <a:rPr lang="en-US" sz="1200" dirty="0"/>
              <a:t>module load </a:t>
            </a:r>
            <a:r>
              <a:rPr lang="en-US" sz="1200" dirty="0" err="1"/>
              <a:t>cmake</a:t>
            </a:r>
            <a:r>
              <a:rPr lang="en-US" sz="1200" dirty="0"/>
              <a:t>/3.6.3</a:t>
            </a:r>
          </a:p>
          <a:p>
            <a:r>
              <a:rPr lang="en-US" sz="1200" dirty="0"/>
              <a:t>module load </a:t>
            </a:r>
            <a:r>
              <a:rPr lang="en-US" sz="1200" dirty="0" err="1"/>
              <a:t>PETSc</a:t>
            </a:r>
            <a:r>
              <a:rPr lang="en-US" sz="1200" dirty="0"/>
              <a:t>/3.9.1-foss-2018a-downloaded-deps</a:t>
            </a:r>
          </a:p>
          <a:p>
            <a:r>
              <a:rPr lang="en-US" sz="1200" dirty="0"/>
              <a:t>module load Python/3.7.4-GCCcore-8.3.0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cd moose</a:t>
            </a:r>
          </a:p>
          <a:p>
            <a:r>
              <a:rPr lang="en-US" sz="1200" dirty="0"/>
              <a:t>./scripts/</a:t>
            </a:r>
            <a:r>
              <a:rPr lang="en-US" sz="1200" dirty="0" err="1"/>
              <a:t>update_and_rebuild_libmesh.sh</a:t>
            </a:r>
            <a:r>
              <a:rPr lang="en-US" sz="1200" dirty="0"/>
              <a:t>      ## Note: this step takes a while</a:t>
            </a:r>
          </a:p>
          <a:p>
            <a:r>
              <a:rPr lang="en-US" sz="1200" dirty="0"/>
              <a:t> </a:t>
            </a:r>
          </a:p>
          <a:p>
            <a:r>
              <a:rPr lang="en-US" sz="1200" dirty="0"/>
              <a:t>cd test</a:t>
            </a:r>
          </a:p>
          <a:p>
            <a:r>
              <a:rPr lang="en-US" sz="1200" dirty="0"/>
              <a:t>make -j 4</a:t>
            </a:r>
          </a:p>
          <a:p>
            <a:r>
              <a:rPr lang="en-US" sz="1200" dirty="0"/>
              <a:t>./</a:t>
            </a:r>
            <a:r>
              <a:rPr lang="en-US" sz="1200" dirty="0" err="1"/>
              <a:t>run_tests</a:t>
            </a:r>
            <a:r>
              <a:rPr lang="en-US" sz="1200" dirty="0"/>
              <a:t> -j 4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1CB0-CACB-B341-9D3B-E0847D0C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BA9B7-3CB4-D846-BD3A-B3149EAD32D9}"/>
              </a:ext>
            </a:extLst>
          </p:cNvPr>
          <p:cNvSpPr txBox="1"/>
          <p:nvPr/>
        </p:nvSpPr>
        <p:spPr>
          <a:xfrm>
            <a:off x="11806518" y="28238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9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A1C85-E675-754A-A877-955946B0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App and compiling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CB57B-565E-8D43-9B15-9FD87C8C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B9D84-77E4-DF46-AB7B-C54CDF31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9" y="2765611"/>
            <a:ext cx="91694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14D3C-7623-DF42-9530-E316544C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9" y="4569525"/>
            <a:ext cx="91313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83966-EC8C-3A48-90F0-6A6E920B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141724"/>
            <a:ext cx="6438900" cy="434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5E916-2931-0B4F-B7F3-3B54792827F5}"/>
              </a:ext>
            </a:extLst>
          </p:cNvPr>
          <p:cNvSpPr txBox="1"/>
          <p:nvPr/>
        </p:nvSpPr>
        <p:spPr>
          <a:xfrm>
            <a:off x="1084729" y="3667093"/>
            <a:ext cx="3065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 </a:t>
            </a:r>
            <a:r>
              <a:rPr lang="en-US" dirty="0" err="1"/>
              <a:t>makefile</a:t>
            </a:r>
            <a:r>
              <a:rPr lang="en-US" dirty="0"/>
              <a:t> to match right-&gt;</a:t>
            </a:r>
          </a:p>
          <a:p>
            <a:r>
              <a:rPr lang="en-US" dirty="0"/>
              <a:t>vi </a:t>
            </a:r>
            <a:r>
              <a:rPr lang="en-US" dirty="0" err="1"/>
              <a:t>Makefile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4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71D4-C3C4-5C43-BC17-31EC2900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bash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81B5-868D-A64F-854C-60AEB06AB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get on the cluster</a:t>
            </a:r>
          </a:p>
          <a:p>
            <a:r>
              <a:rPr lang="en-US" dirty="0"/>
              <a:t>sftp </a:t>
            </a:r>
            <a:r>
              <a:rPr lang="en-US" dirty="0">
                <a:hlinkClick r:id="rId2"/>
              </a:rPr>
              <a:t>username@rdfmg.ne.ncsu.edu</a:t>
            </a:r>
            <a:r>
              <a:rPr lang="en-US" dirty="0"/>
              <a:t> : allows you to transfer files to/from cluster</a:t>
            </a:r>
          </a:p>
          <a:p>
            <a:r>
              <a:rPr lang="en-US" dirty="0"/>
              <a:t>ls : list files in a directory; </a:t>
            </a:r>
            <a:r>
              <a:rPr lang="en-US" dirty="0" err="1"/>
              <a:t>pwd</a:t>
            </a:r>
            <a:r>
              <a:rPr lang="en-US" dirty="0"/>
              <a:t>: print working directory; cd : change directory; </a:t>
            </a:r>
            <a:r>
              <a:rPr lang="en-US" dirty="0" err="1"/>
              <a:t>cp</a:t>
            </a:r>
            <a:r>
              <a:rPr lang="en-US" dirty="0"/>
              <a:t> : copy a file </a:t>
            </a:r>
          </a:p>
          <a:p>
            <a:r>
              <a:rPr lang="en-US" dirty="0"/>
              <a:t>vi : file editor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: edit the file; esc : stop editing</a:t>
            </a:r>
          </a:p>
          <a:p>
            <a:pPr lvl="1"/>
            <a:r>
              <a:rPr lang="en-US" dirty="0"/>
              <a:t>:w : save file</a:t>
            </a:r>
          </a:p>
          <a:p>
            <a:pPr lvl="1"/>
            <a:r>
              <a:rPr lang="en-US" dirty="0"/>
              <a:t>:q : close file</a:t>
            </a:r>
          </a:p>
          <a:p>
            <a:r>
              <a:rPr lang="en-US" dirty="0" err="1"/>
              <a:t>slurm</a:t>
            </a:r>
            <a:r>
              <a:rPr lang="en-US" dirty="0"/>
              <a:t> is the submission manager</a:t>
            </a:r>
          </a:p>
          <a:p>
            <a:pPr lvl="1"/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submit.sh</a:t>
            </a:r>
            <a:r>
              <a:rPr lang="en-US" dirty="0"/>
              <a:t>: submit job with submit script</a:t>
            </a:r>
          </a:p>
          <a:p>
            <a:pPr lvl="1"/>
            <a:r>
              <a:rPr lang="en-US" dirty="0" err="1"/>
              <a:t>squeue</a:t>
            </a:r>
            <a:r>
              <a:rPr lang="en-US" dirty="0"/>
              <a:t> : check status of jobs</a:t>
            </a:r>
          </a:p>
          <a:p>
            <a:r>
              <a:rPr lang="en-US" dirty="0"/>
              <a:t>I will provide you will a submit script that you will need to lightly edit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DDE15-B654-B042-8E84-8FBEE6F3C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6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6517-7A8C-6D44-8A80-103F9A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4B8-A41F-4142-861A-4CEFCF7B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4A53C-B601-344D-BB6C-C144C19C902A}"/>
              </a:ext>
            </a:extLst>
          </p:cNvPr>
          <p:cNvSpPr/>
          <p:nvPr/>
        </p:nvSpPr>
        <p:spPr>
          <a:xfrm>
            <a:off x="6651811" y="2122956"/>
            <a:ext cx="2877672" cy="407894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4263C4-2011-2F4C-9640-AC5B4D2FFF98}"/>
              </a:ext>
            </a:extLst>
          </p:cNvPr>
          <p:cNvSpPr/>
          <p:nvPr/>
        </p:nvSpPr>
        <p:spPr>
          <a:xfrm>
            <a:off x="9529483" y="2122956"/>
            <a:ext cx="797858" cy="40789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977BC-41AE-5748-982F-B0B0A7CF4573}"/>
              </a:ext>
            </a:extLst>
          </p:cNvPr>
          <p:cNvSpPr/>
          <p:nvPr/>
        </p:nvSpPr>
        <p:spPr>
          <a:xfrm>
            <a:off x="10327341" y="2122956"/>
            <a:ext cx="797858" cy="407894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E7341-0281-C44A-9030-313AEB440CB7}"/>
              </a:ext>
            </a:extLst>
          </p:cNvPr>
          <p:cNvCxnSpPr/>
          <p:nvPr/>
        </p:nvCxnSpPr>
        <p:spPr>
          <a:xfrm>
            <a:off x="6651811" y="2024343"/>
            <a:ext cx="28776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A5C7E-91BA-4440-B271-E3AF08120135}"/>
              </a:ext>
            </a:extLst>
          </p:cNvPr>
          <p:cNvCxnSpPr>
            <a:cxnSpLocks/>
          </p:cNvCxnSpPr>
          <p:nvPr/>
        </p:nvCxnSpPr>
        <p:spPr>
          <a:xfrm>
            <a:off x="9529483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D19DE-FBC8-8A45-B373-70FA74B6224B}"/>
              </a:ext>
            </a:extLst>
          </p:cNvPr>
          <p:cNvCxnSpPr>
            <a:cxnSpLocks/>
          </p:cNvCxnSpPr>
          <p:nvPr/>
        </p:nvCxnSpPr>
        <p:spPr>
          <a:xfrm>
            <a:off x="10327341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40A3F-E5AC-AA42-BFC3-19A6A409A2EB}"/>
              </a:ext>
            </a:extLst>
          </p:cNvPr>
          <p:cNvCxnSpPr>
            <a:cxnSpLocks/>
          </p:cNvCxnSpPr>
          <p:nvPr/>
        </p:nvCxnSpPr>
        <p:spPr>
          <a:xfrm flipV="1">
            <a:off x="6571130" y="2122956"/>
            <a:ext cx="0" cy="40789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4C34D-9F6B-3A44-A4E8-FDD2910214C5}"/>
              </a:ext>
            </a:extLst>
          </p:cNvPr>
          <p:cNvSpPr txBox="1"/>
          <p:nvPr/>
        </p:nvSpPr>
        <p:spPr>
          <a:xfrm>
            <a:off x="667872" y="1968501"/>
            <a:ext cx="52577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Fuel pin dimensions listed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Fuel thermal conductivity: 0.3 W/cm-K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Cladding thermal conductivity: 0.17 W/cm-K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Gap thermal conductivity: 0.1 W/cm-K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Outer cladding: 500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Mesh: 100x100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 temperature profile for: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Steady-state: Volumetric/Areal heating rate: Q = 250 W/cm</a:t>
            </a:r>
            <a:r>
              <a:rPr lang="en-US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Solve for centerline temperature vs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Transient: Volumetric/Areal heating rate: Q = 150*EXP(-0.03*time)+250, for up to t=200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submit input files, output files, and your results in </a:t>
            </a:r>
            <a:r>
              <a:rPr lang="en-US" dirty="0" err="1"/>
              <a:t>powerpoint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AC033-6409-0C4A-AA93-30785D045B24}"/>
              </a:ext>
            </a:extLst>
          </p:cNvPr>
          <p:cNvSpPr txBox="1"/>
          <p:nvPr/>
        </p:nvSpPr>
        <p:spPr>
          <a:xfrm>
            <a:off x="7270377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B814-5772-5A48-AA51-C140D737CD00}"/>
              </a:ext>
            </a:extLst>
          </p:cNvPr>
          <p:cNvSpPr txBox="1"/>
          <p:nvPr/>
        </p:nvSpPr>
        <p:spPr>
          <a:xfrm rot="16200000">
            <a:off x="9108142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0E950-52CE-184A-96FC-2D43E51B266F}"/>
              </a:ext>
            </a:extLst>
          </p:cNvPr>
          <p:cNvSpPr txBox="1"/>
          <p:nvPr/>
        </p:nvSpPr>
        <p:spPr>
          <a:xfrm rot="16200000">
            <a:off x="9906000" y="3845859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D7D2B-ACB3-E84C-8015-B6D0EFA467D3}"/>
              </a:ext>
            </a:extLst>
          </p:cNvPr>
          <p:cNvSpPr txBox="1"/>
          <p:nvPr/>
        </p:nvSpPr>
        <p:spPr>
          <a:xfrm>
            <a:off x="7270377" y="165501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33A57-5260-6845-8485-AD035242A637}"/>
              </a:ext>
            </a:extLst>
          </p:cNvPr>
          <p:cNvSpPr txBox="1"/>
          <p:nvPr/>
        </p:nvSpPr>
        <p:spPr>
          <a:xfrm>
            <a:off x="9085730" y="164175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0.1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B60B0-6BC9-B948-BD66-42B123FD7F61}"/>
              </a:ext>
            </a:extLst>
          </p:cNvPr>
          <p:cNvSpPr txBox="1"/>
          <p:nvPr/>
        </p:nvSpPr>
        <p:spPr>
          <a:xfrm>
            <a:off x="9941860" y="1640210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0.1 cm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5D5CD-26F8-1C40-B55C-D9B4F132CE15}"/>
              </a:ext>
            </a:extLst>
          </p:cNvPr>
          <p:cNvSpPr txBox="1"/>
          <p:nvPr/>
        </p:nvSpPr>
        <p:spPr>
          <a:xfrm rot="16200000">
            <a:off x="5504329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cm</a:t>
            </a:r>
          </a:p>
        </p:txBody>
      </p:sp>
    </p:spTree>
    <p:extLst>
      <p:ext uri="{BB962C8B-B14F-4D97-AF65-F5344CB8AC3E}">
        <p14:creationId xmlns:p14="http://schemas.microsoft.com/office/powerpoint/2010/main" val="394589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704B8-6084-1F46-8AEF-3E8EA0A5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C32F-2C02-D649-ADEF-F2FFB8705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all’s presentations!</a:t>
            </a:r>
          </a:p>
          <a:p>
            <a:endParaRPr lang="en-US" dirty="0"/>
          </a:p>
          <a:p>
            <a:r>
              <a:rPr lang="en-US" dirty="0"/>
              <a:t>Will also do MOOSE questions, and topics, if time</a:t>
            </a:r>
          </a:p>
          <a:p>
            <a:endParaRPr lang="en-US" dirty="0"/>
          </a:p>
          <a:p>
            <a:r>
              <a:rPr lang="en-US" dirty="0"/>
              <a:t>Reminder: office hours tomorrow, good opportunity if you have MOOSE questions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50E7-4FE0-9141-933D-A34A0578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3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CA7-FBAA-B240-8D38-73F1C7AE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68EF-8891-7E40-BCD8-A183D13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92044-1172-1349-AD97-F575DECA43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2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B66-F15A-5842-B4F4-CFAC7B62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Governing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76046-2FC5-4742-8888-60497E0BDD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17" y="1874525"/>
            <a:ext cx="10981765" cy="46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8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40E1-4025-F444-BA9E-73215614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93F7B-0B25-9A45-AFCB-BFB1220E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5F7C6-6166-A449-A450-D0D563EC1C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19600"/>
            <a:ext cx="12192000" cy="39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4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0CD4-0FD5-8B46-8D2F-1C6DF598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8610-69B0-3247-A440-E36392C0F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AEF92-92D8-804C-B113-9B263D5A8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66800"/>
            <a:ext cx="12192000" cy="42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1FB51-3400-A240-8193-D137B327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00FD3-1A3C-4B4D-85A9-80E030877D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35" y="703229"/>
            <a:ext cx="10074130" cy="59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3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7EF0-13AF-834C-9896-0480D4DF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via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5CD57-4C2E-CB48-9B0B-C4BCD244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6C868-9232-F046-9830-7D3EEB9748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8410"/>
            <a:ext cx="12192000" cy="14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3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7C09-B2AE-9D4A-8CE1-E88ACD42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F28BC-3193-5748-BF99-58927EC0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5BDE9-30AF-6340-BCAE-2030D212B8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1639377"/>
            <a:ext cx="7178190" cy="1743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547F0-CCD7-4348-BD47-AB48AC4CF6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757" y="3383124"/>
            <a:ext cx="7178190" cy="33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5053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7137</TotalTime>
  <Words>665</Words>
  <Application>Microsoft Macintosh PowerPoint</Application>
  <PresentationFormat>Widescreen</PresentationFormat>
  <Paragraphs>122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ＭＳ Ｐゴシック</vt:lpstr>
      <vt:lpstr>Arial</vt:lpstr>
      <vt:lpstr>Calibri</vt:lpstr>
      <vt:lpstr>NCStateU-horizontal-left-logo</vt:lpstr>
      <vt:lpstr>MOOSE– Massively Object-Oriented Simulation Environment</vt:lpstr>
      <vt:lpstr>MOOSE Physics Modules </vt:lpstr>
      <vt:lpstr>PowerPoint Presentation</vt:lpstr>
      <vt:lpstr>Governing Equations</vt:lpstr>
      <vt:lpstr>Input Files</vt:lpstr>
      <vt:lpstr>Input File</vt:lpstr>
      <vt:lpstr>PowerPoint Presentation</vt:lpstr>
      <vt:lpstr>Run Example via Command Line</vt:lpstr>
      <vt:lpstr>Mesh</vt:lpstr>
      <vt:lpstr>Variables</vt:lpstr>
      <vt:lpstr>Kernel</vt:lpstr>
      <vt:lpstr>Materials</vt:lpstr>
      <vt:lpstr>GenericConstantMaterials</vt:lpstr>
      <vt:lpstr>Boundary Conditions</vt:lpstr>
      <vt:lpstr>MOOSE Solve Types</vt:lpstr>
      <vt:lpstr>Outputs</vt:lpstr>
      <vt:lpstr>Visualization</vt:lpstr>
      <vt:lpstr>Paraview</vt:lpstr>
      <vt:lpstr>MOOSE C++ Fundamentals</vt:lpstr>
      <vt:lpstr>Tutorials/Examples</vt:lpstr>
      <vt:lpstr>Building MOOSE on RDFMG cluster </vt:lpstr>
      <vt:lpstr>Making your own App and compiling</vt:lpstr>
      <vt:lpstr>Handy bash commands</vt:lpstr>
      <vt:lpstr>MOOSE Project</vt:lpstr>
      <vt:lpstr>Next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MOOSE– Massively Object-Oriented Simulation Environment</dc:title>
  <dc:creator>Ben Beeler</dc:creator>
  <cp:lastModifiedBy>Benjamin W. Beeler</cp:lastModifiedBy>
  <cp:revision>32</cp:revision>
  <dcterms:created xsi:type="dcterms:W3CDTF">2020-03-31T19:38:56Z</dcterms:created>
  <dcterms:modified xsi:type="dcterms:W3CDTF">2020-05-12T15:05:49Z</dcterms:modified>
</cp:coreProperties>
</file>